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3" r:id="rId6"/>
    <p:sldId id="264" r:id="rId7"/>
    <p:sldId id="267" r:id="rId8"/>
    <p:sldId id="268" r:id="rId9"/>
    <p:sldId id="269" r:id="rId10"/>
    <p:sldId id="275" r:id="rId11"/>
    <p:sldId id="274" r:id="rId12"/>
    <p:sldId id="265" r:id="rId13"/>
  </p:sldIdLst>
  <p:sldSz cx="9144000" cy="5143500" type="screen16x9"/>
  <p:notesSz cx="6858000" cy="9144000"/>
  <p:defaultTextStyle>
    <a:defPPr>
      <a:defRPr lang="en-US"/>
    </a:defPPr>
    <a:lvl1pPr algn="l" defTabSz="40819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08194" algn="l" defTabSz="40819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816388" algn="l" defTabSz="40819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224582" algn="l" defTabSz="40819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632776" algn="l" defTabSz="40819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040969" algn="l" defTabSz="408194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449163" algn="l" defTabSz="408194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2857357" algn="l" defTabSz="408194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265551" algn="l" defTabSz="408194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08">
          <p15:clr>
            <a:srgbClr val="A4A3A4"/>
          </p15:clr>
        </p15:guide>
        <p15:guide id="2" orient="horz" pos="2419">
          <p15:clr>
            <a:srgbClr val="A4A3A4"/>
          </p15:clr>
        </p15:guide>
        <p15:guide id="3" orient="horz" pos="894">
          <p15:clr>
            <a:srgbClr val="A4A3A4"/>
          </p15:clr>
        </p15:guide>
        <p15:guide id="4" orient="horz" pos="3103">
          <p15:clr>
            <a:srgbClr val="A4A3A4"/>
          </p15:clr>
        </p15:guide>
        <p15:guide id="5" pos="2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7BC7"/>
    <a:srgbClr val="00A3E0"/>
    <a:srgbClr val="4161AD"/>
    <a:srgbClr val="3A508E"/>
    <a:srgbClr val="4E4A8A"/>
    <a:srgbClr val="3D4A8A"/>
    <a:srgbClr val="3A62C7"/>
    <a:srgbClr val="44408E"/>
    <a:srgbClr val="414AAD"/>
    <a:srgbClr val="296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5" autoAdjust="0"/>
    <p:restoredTop sz="50000" autoAdjust="0"/>
  </p:normalViewPr>
  <p:slideViewPr>
    <p:cSldViewPr snapToGrid="0" snapToObjects="1">
      <p:cViewPr varScale="1">
        <p:scale>
          <a:sx n="150" d="100"/>
          <a:sy n="150" d="100"/>
        </p:scale>
        <p:origin x="300" y="132"/>
      </p:cViewPr>
      <p:guideLst>
        <p:guide orient="horz" pos="808"/>
        <p:guide orient="horz" pos="2419"/>
        <p:guide orient="horz" pos="894"/>
        <p:guide orient="horz" pos="3103"/>
        <p:guide pos="2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76210-A518-BF4A-B6B1-163457AAA693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57659-F127-F047-BBDD-B8E2DD7A7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97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/>
                <a:cs typeface="Arial"/>
              </a:defRPr>
            </a:lvl1pPr>
          </a:lstStyle>
          <a:p>
            <a:fld id="{2993A11A-F6A3-7043-ACF7-3661B650AFBB}" type="datetimeFigureOut">
              <a:rPr lang="en-US" smtClean="0"/>
              <a:pPr/>
              <a:t>02-Jun-21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/>
                <a:cs typeface="Arial"/>
              </a:defRPr>
            </a:lvl1pPr>
          </a:lstStyle>
          <a:p>
            <a:fld id="{F9EC3AE7-E7CD-3E40-8A99-1203D93D3F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689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8194" rtl="0" eaLnBrk="1" latinLnBrk="0" hangingPunct="1">
      <a:defRPr sz="1100" kern="1200">
        <a:solidFill>
          <a:schemeClr val="tx1"/>
        </a:solidFill>
        <a:latin typeface="Arial"/>
        <a:ea typeface="+mn-ea"/>
        <a:cs typeface="+mn-cs"/>
      </a:defRPr>
    </a:lvl1pPr>
    <a:lvl2pPr marL="408194" algn="l" defTabSz="408194" rtl="0" eaLnBrk="1" latinLnBrk="0" hangingPunct="1">
      <a:defRPr sz="1100" kern="1200">
        <a:solidFill>
          <a:schemeClr val="tx1"/>
        </a:solidFill>
        <a:latin typeface="Arial"/>
        <a:ea typeface="+mn-ea"/>
        <a:cs typeface="+mn-cs"/>
      </a:defRPr>
    </a:lvl2pPr>
    <a:lvl3pPr marL="816388" algn="l" defTabSz="408194" rtl="0" eaLnBrk="1" latinLnBrk="0" hangingPunct="1">
      <a:defRPr sz="1100" kern="1200">
        <a:solidFill>
          <a:schemeClr val="tx1"/>
        </a:solidFill>
        <a:latin typeface="Arial"/>
        <a:ea typeface="+mn-ea"/>
        <a:cs typeface="+mn-cs"/>
      </a:defRPr>
    </a:lvl3pPr>
    <a:lvl4pPr marL="1224582" algn="l" defTabSz="408194" rtl="0" eaLnBrk="1" latinLnBrk="0" hangingPunct="1">
      <a:defRPr sz="1100" kern="1200">
        <a:solidFill>
          <a:schemeClr val="tx1"/>
        </a:solidFill>
        <a:latin typeface="Arial"/>
        <a:ea typeface="+mn-ea"/>
        <a:cs typeface="+mn-cs"/>
      </a:defRPr>
    </a:lvl4pPr>
    <a:lvl5pPr marL="1632776" algn="l" defTabSz="408194" rtl="0" eaLnBrk="1" latinLnBrk="0" hangingPunct="1">
      <a:defRPr sz="1100" kern="1200">
        <a:solidFill>
          <a:schemeClr val="tx1"/>
        </a:solidFill>
        <a:latin typeface="Arial"/>
        <a:ea typeface="+mn-ea"/>
        <a:cs typeface="+mn-cs"/>
      </a:defRPr>
    </a:lvl5pPr>
    <a:lvl6pPr marL="2040969" algn="l" defTabSz="40819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49163" algn="l" defTabSz="40819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57357" algn="l" defTabSz="40819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65551" algn="l" defTabSz="40819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C3AE7-E7CD-3E40-8A99-1203D93D3F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C3AE7-E7CD-3E40-8A99-1203D93D3F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3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C3AE7-E7CD-3E40-8A99-1203D93D3F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9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C3AE7-E7CD-3E40-8A99-1203D93D3F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1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C3AE7-E7CD-3E40-8A99-1203D93D3F3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43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C3AE7-E7CD-3E40-8A99-1203D93D3F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5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999487"/>
            <a:ext cx="9144000" cy="2313432"/>
          </a:xfrm>
          <a:prstGeom prst="rect">
            <a:avLst/>
          </a:prstGeom>
          <a:gradFill flip="none" rotWithShape="1">
            <a:gsLst>
              <a:gs pos="15000">
                <a:srgbClr val="3A397B">
                  <a:lumMod val="100000"/>
                </a:srgbClr>
              </a:gs>
              <a:gs pos="100000">
                <a:srgbClr val="00A3E0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white">
          <a:xfrm>
            <a:off x="360046" y="1485900"/>
            <a:ext cx="8429625" cy="1456666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000" b="0" i="0" baseline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 bwMode="white">
          <a:xfrm>
            <a:off x="360045" y="1182634"/>
            <a:ext cx="5026672" cy="235744"/>
          </a:xfr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defRPr>
            </a:lvl1pPr>
            <a:lvl2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 Date, Year or sub-headline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 bwMode="white">
          <a:xfrm>
            <a:off x="360045" y="3575345"/>
            <a:ext cx="5026672" cy="559098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7F7F7F"/>
                </a:solidFill>
              </a:rPr>
              <a:t>Presenter name (optional)</a:t>
            </a:r>
          </a:p>
          <a:p>
            <a:r>
              <a:rPr lang="en-US" sz="1100" dirty="0">
                <a:solidFill>
                  <a:srgbClr val="7F7F7F"/>
                </a:solidFill>
              </a:rPr>
              <a:t>Title (optional)</a:t>
            </a:r>
          </a:p>
          <a:p>
            <a:r>
              <a:rPr lang="en-US" sz="1100" dirty="0">
                <a:solidFill>
                  <a:srgbClr val="7F7F7F"/>
                </a:solidFill>
              </a:rPr>
              <a:t>Location (optional)</a:t>
            </a:r>
          </a:p>
        </p:txBody>
      </p:sp>
      <p:pic>
        <p:nvPicPr>
          <p:cNvPr id="10" name="Picture 9" descr="exmo_re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66" y="318304"/>
            <a:ext cx="1938905" cy="388620"/>
          </a:xfrm>
          <a:prstGeom prst="rect">
            <a:avLst/>
          </a:prstGeom>
        </p:spPr>
      </p:pic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60045" y="4768455"/>
            <a:ext cx="1312230" cy="22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algn="l">
              <a:defRPr lang="en-US" sz="700">
                <a:latin typeface="EMprint" charset="0"/>
                <a:ea typeface="EMprint" charset="0"/>
                <a:cs typeface="EMprint" charset="0"/>
              </a:defRPr>
            </a:lvl1pPr>
          </a:lstStyle>
          <a:p>
            <a:r>
              <a:rPr lang="en-US"/>
              <a:t>Proprietary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700" y="4100784"/>
            <a:ext cx="912085" cy="9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oid Blue">
    <p:bg>
      <p:bgPr>
        <a:gradFill flip="none" rotWithShape="1">
          <a:gsLst>
            <a:gs pos="15000">
              <a:schemeClr val="bg2"/>
            </a:gs>
            <a:gs pos="10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7189" y="1289305"/>
            <a:ext cx="8429625" cy="1642871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11600" b="0" i="0" baseline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r>
              <a:rPr lang="en-US" dirty="0"/>
              <a:t>Data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357189" y="2817495"/>
            <a:ext cx="8429625" cy="13716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en-US" sz="3200" kern="1200" dirty="0" smtClean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defRPr>
            </a:lvl1pPr>
            <a:lvl2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656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60046" y="1289305"/>
            <a:ext cx="8429625" cy="1642871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11600" b="0" i="0" baseline="0">
                <a:solidFill>
                  <a:schemeClr val="bg2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r>
              <a:rPr lang="en-US" dirty="0"/>
              <a:t>Data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360044" y="2817495"/>
            <a:ext cx="8429625" cy="13716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en-US" sz="3200" kern="1200" dirty="0" smtClean="0">
                <a:solidFill>
                  <a:schemeClr val="bg2"/>
                </a:solidFill>
                <a:latin typeface="EMprint" charset="0"/>
                <a:ea typeface="EMprint" charset="0"/>
                <a:cs typeface="EMprint" charset="0"/>
              </a:defRPr>
            </a:lvl1pPr>
            <a:lvl2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00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actoid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5099050" y="1314576"/>
            <a:ext cx="3653684" cy="1371600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lnSpc>
                <a:spcPct val="90000"/>
              </a:lnSpc>
              <a:buNone/>
              <a:defRPr lang="en-US" sz="11600" b="0" i="0" baseline="0" dirty="0" smtClean="0">
                <a:solidFill>
                  <a:srgbClr val="00A3E0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Data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360045" y="1314576"/>
            <a:ext cx="3653684" cy="1371600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90000"/>
              </a:lnSpc>
              <a:buNone/>
              <a:defRPr lang="en-US" sz="11600" dirty="0" smtClean="0">
                <a:solidFill>
                  <a:srgbClr val="3A397B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360045" y="2798898"/>
            <a:ext cx="3653684" cy="13716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en-US" sz="2600" kern="1200" dirty="0" smtClean="0">
                <a:solidFill>
                  <a:srgbClr val="3A397B"/>
                </a:solidFill>
                <a:latin typeface="EMprint" charset="0"/>
                <a:ea typeface="EMprint" charset="0"/>
                <a:cs typeface="EMprint" charset="0"/>
              </a:defRPr>
            </a:lvl1pPr>
            <a:lvl2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099050" y="2798898"/>
            <a:ext cx="3653684" cy="13716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en-US" sz="2600" kern="1200" dirty="0" smtClean="0">
                <a:solidFill>
                  <a:srgbClr val="00A3E0"/>
                </a:solidFill>
                <a:latin typeface="EMprint" charset="0"/>
                <a:ea typeface="EMprint" charset="0"/>
                <a:cs typeface="EMprint" charset="0"/>
              </a:defRPr>
            </a:lvl1pPr>
            <a:lvl2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1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0046" y="857250"/>
            <a:ext cx="8429625" cy="342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0000"/>
              </a:lnSpc>
              <a:defRPr lang="en-US" sz="5500" b="0" baseline="0" dirty="0">
                <a:solidFill>
                  <a:srgbClr val="000000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8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ctrTitle"/>
          </p:nvPr>
        </p:nvSpPr>
        <p:spPr>
          <a:xfrm>
            <a:off x="360046" y="857250"/>
            <a:ext cx="8429625" cy="342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0000"/>
              </a:lnSpc>
              <a:defRPr lang="en-US" sz="5500" b="1" baseline="0" dirty="0">
                <a:gradFill>
                  <a:gsLst>
                    <a:gs pos="15000">
                      <a:srgbClr val="3A397B"/>
                    </a:gs>
                    <a:gs pos="100000">
                      <a:schemeClr val="tx2"/>
                    </a:gs>
                  </a:gsLst>
                  <a:lin ang="18900000" scaled="0"/>
                </a:gra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714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ue">
    <p:bg>
      <p:bgPr>
        <a:gradFill rotWithShape="1">
          <a:gsLst>
            <a:gs pos="15000">
              <a:srgbClr val="3A397B"/>
            </a:gs>
            <a:gs pos="100000">
              <a:schemeClr val="tx2"/>
            </a:gs>
          </a:gsLst>
          <a:lin ang="189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357189" y="857250"/>
            <a:ext cx="8429625" cy="342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0000"/>
              </a:lnSpc>
              <a:defRPr lang="en-US" sz="5500" b="0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4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ing Blue">
    <p:bg>
      <p:bgPr>
        <a:gradFill flip="none" rotWithShape="1">
          <a:gsLst>
            <a:gs pos="15000">
              <a:srgbClr val="3A397B"/>
            </a:gs>
            <a:gs pos="10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57189" y="857250"/>
            <a:ext cx="8429625" cy="3429000"/>
          </a:xfrm>
        </p:spPr>
        <p:txBody>
          <a:bodyPr anchor="ctr"/>
          <a:lstStyle>
            <a:lvl1pPr marL="0" indent="0">
              <a:buNone/>
              <a:defRPr sz="3800">
                <a:solidFill>
                  <a:schemeClr val="bg1"/>
                </a:solidFill>
              </a:defRPr>
            </a:lvl1pPr>
            <a:lvl2pPr marL="1418" indent="0">
              <a:buNone/>
              <a:defRPr sz="3400">
                <a:solidFill>
                  <a:schemeClr val="bg1"/>
                </a:solidFill>
              </a:defRPr>
            </a:lvl2pPr>
            <a:lvl3pPr>
              <a:defRPr sz="3900"/>
            </a:lvl3pPr>
            <a:lvl4pPr>
              <a:defRPr sz="3900"/>
            </a:lvl4pPr>
            <a:lvl5pPr>
              <a:defRPr sz="3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67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57189" y="857250"/>
            <a:ext cx="8429625" cy="3429000"/>
          </a:xfrm>
        </p:spPr>
        <p:txBody>
          <a:bodyPr anchor="ctr"/>
          <a:lstStyle>
            <a:lvl1pPr marL="0" indent="0">
              <a:buNone/>
              <a:defRPr sz="3800">
                <a:solidFill>
                  <a:srgbClr val="000000"/>
                </a:solidFill>
              </a:defRPr>
            </a:lvl1pPr>
            <a:lvl2pPr marL="1418" indent="0">
              <a:buNone/>
              <a:defRPr sz="3400">
                <a:solidFill>
                  <a:srgbClr val="000000"/>
                </a:solidFill>
              </a:defRPr>
            </a:lvl2pPr>
            <a:lvl3pPr>
              <a:defRPr sz="3900"/>
            </a:lvl3pPr>
            <a:lvl4pPr>
              <a:defRPr sz="3900"/>
            </a:lvl4pPr>
            <a:lvl5pPr>
              <a:defRPr sz="3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26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Graph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 rtlCol="0">
            <a:no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2" hasCustomPrompt="1"/>
          </p:nvPr>
        </p:nvSpPr>
        <p:spPr bwMode="white">
          <a:xfrm>
            <a:off x="475488" y="307152"/>
            <a:ext cx="4579112" cy="235744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900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Extra copy line separated by two spaces, no comma (optional)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 bwMode="white">
          <a:xfrm>
            <a:off x="475488" y="1182634"/>
            <a:ext cx="5029200" cy="235744"/>
          </a:xfrm>
        </p:spPr>
        <p:txBody>
          <a:bodyPr/>
          <a:lstStyle>
            <a:lvl1pPr marL="0" indent="0">
              <a:buNone/>
              <a:defRPr lang="en-US" sz="1200" kern="1200" dirty="0" smtClean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defRPr>
            </a:lvl1pPr>
            <a:lvl2pPr>
              <a:defRPr lang="en-US" sz="9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9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9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9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US" dirty="0"/>
              <a:t>Month Date, Year or sub-headline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377745" y="4700588"/>
            <a:ext cx="1312230" cy="1714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defRPr lang="en-US" sz="60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pPr algn="r"/>
            <a:r>
              <a:rPr lang="en-US" dirty="0"/>
              <a:t>Proprietary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white">
          <a:xfrm>
            <a:off x="475488" y="1425620"/>
            <a:ext cx="7043728" cy="17145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4050" b="0" i="0" baseline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956" y="272930"/>
            <a:ext cx="532715" cy="5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1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 rtlCol="0">
            <a:no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white">
          <a:xfrm>
            <a:off x="360046" y="1485900"/>
            <a:ext cx="8429625" cy="1456666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000" b="0" i="0" baseline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 bwMode="white">
          <a:xfrm>
            <a:off x="360045" y="1182634"/>
            <a:ext cx="5026672" cy="235744"/>
          </a:xfrm>
        </p:spPr>
        <p:txBody>
          <a:bodyPr/>
          <a:lstStyle>
            <a:lvl1pPr marL="0" indent="0">
              <a:buNone/>
              <a:defRPr lang="en-US" sz="1400" b="1" i="0" kern="1200" baseline="0" dirty="0" smtClean="0">
                <a:solidFill>
                  <a:schemeClr val="bg1"/>
                </a:solidFill>
                <a:latin typeface="EMprint Semibold" charset="0"/>
                <a:ea typeface="EMprint Semibold" charset="0"/>
                <a:cs typeface="EMprint Semibold" charset="0"/>
              </a:defRPr>
            </a:lvl1pPr>
            <a:lvl2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 Date, Year or sub-headline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 bwMode="white">
          <a:xfrm>
            <a:off x="360045" y="3575345"/>
            <a:ext cx="5026672" cy="559098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1100" b="1" i="0" dirty="0" smtClean="0">
                <a:solidFill>
                  <a:schemeClr val="bg1"/>
                </a:solidFill>
                <a:latin typeface="EMprint Semibold" charset="0"/>
                <a:ea typeface="EMprint Semibold" charset="0"/>
                <a:cs typeface="EMprint Semibold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7F7F7F"/>
                </a:solidFill>
              </a:rPr>
              <a:t>Presenter name (optional)</a:t>
            </a:r>
          </a:p>
          <a:p>
            <a:r>
              <a:rPr lang="en-US" sz="1100" dirty="0">
                <a:solidFill>
                  <a:srgbClr val="7F7F7F"/>
                </a:solidFill>
              </a:rPr>
              <a:t>Title (optional)</a:t>
            </a:r>
          </a:p>
          <a:p>
            <a:r>
              <a:rPr lang="en-US" sz="1100" dirty="0">
                <a:solidFill>
                  <a:srgbClr val="7F7F7F"/>
                </a:solidFill>
              </a:rPr>
              <a:t>Location (optional)</a:t>
            </a:r>
          </a:p>
        </p:txBody>
      </p:sp>
      <p:pic>
        <p:nvPicPr>
          <p:cNvPr id="10" name="Picture 9" descr="exmo_red.png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766" y="318304"/>
            <a:ext cx="1938905" cy="388620"/>
          </a:xfrm>
          <a:prstGeom prst="rect">
            <a:avLst/>
          </a:prstGeom>
        </p:spPr>
      </p:pic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60045" y="4768455"/>
            <a:ext cx="1312230" cy="22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algn="l">
              <a:defRPr lang="en-US" sz="700">
                <a:latin typeface="EMprint" charset="0"/>
                <a:ea typeface="EMprint" charset="0"/>
                <a:cs typeface="EMprint" charset="0"/>
              </a:defRPr>
            </a:lvl1pPr>
          </a:lstStyle>
          <a:p>
            <a:r>
              <a:rPr lang="en-US"/>
              <a:t>Proprietary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700" y="4100784"/>
            <a:ext cx="912085" cy="9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0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57189" y="982266"/>
            <a:ext cx="8429625" cy="360997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9" y="220266"/>
            <a:ext cx="8429625" cy="571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0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Blue">
    <p:bg>
      <p:bgPr>
        <a:gradFill flip="none" rotWithShape="1">
          <a:gsLst>
            <a:gs pos="15000">
              <a:srgbClr val="3A397B"/>
            </a:gs>
            <a:gs pos="10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57189" y="982266"/>
            <a:ext cx="8429625" cy="36099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9" y="220266"/>
            <a:ext cx="8429625" cy="571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0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 rtlCol="0">
            <a:noAutofit/>
          </a:bodyPr>
          <a:lstStyle>
            <a:lvl1pPr marL="0" indent="0">
              <a:buNone/>
              <a:defRPr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9" y="220097"/>
            <a:ext cx="8429625" cy="5720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89" y="982270"/>
            <a:ext cx="8429625" cy="3394473"/>
          </a:xfrm>
        </p:spPr>
        <p:txBody>
          <a:bodyPr/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</a:defRPr>
            </a:lvl1pPr>
            <a:lvl2pPr marL="202679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405359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615126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817804" indent="0">
              <a:buFontTx/>
              <a:buNone/>
              <a:defRPr sz="14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435608" y="1289304"/>
            <a:ext cx="6286500" cy="3154680"/>
          </a:xfrm>
        </p:spPr>
        <p:txBody>
          <a:bodyPr rtlCol="0" anchor="ctr" anchorCtr="1">
            <a:noAutofit/>
          </a:bodyPr>
          <a:lstStyle>
            <a:lvl1pPr marL="0" indent="0">
              <a:buNone/>
              <a:defRPr sz="11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57189" y="978408"/>
            <a:ext cx="8429625" cy="318568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rgbClr val="000000"/>
                </a:solidFill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Chart title goes here (optional)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189" y="220266"/>
            <a:ext cx="8429625" cy="571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1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7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9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57" y="1738595"/>
            <a:ext cx="1671886" cy="16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3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91221" y="4834653"/>
            <a:ext cx="297179" cy="1314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 lang="en-US" sz="700" smtClean="0">
                <a:solidFill>
                  <a:schemeClr val="tx1"/>
                </a:solidFill>
                <a:latin typeface="EMprint" charset="0"/>
                <a:ea typeface="EMprint" charset="0"/>
                <a:cs typeface="EMprint" charset="0"/>
              </a:defRPr>
            </a:lvl1pPr>
          </a:lstStyle>
          <a:p>
            <a:pPr algn="r"/>
            <a:fld id="{6BCEAF00-35EE-2349-AC37-D94588E1CC52}" type="slidenum">
              <a:rPr lang="uk-UA" smtClean="0"/>
              <a:pPr algn="r"/>
              <a:t>‹#›</a:t>
            </a:fld>
            <a:endParaRPr lang="uk-UA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7189" y="220266"/>
            <a:ext cx="8429625" cy="5715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7189" y="984648"/>
            <a:ext cx="8429625" cy="3604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583813" y="4834653"/>
            <a:ext cx="2895600" cy="1386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defRPr lang="en-US" sz="700">
                <a:latin typeface="EMprint" charset="0"/>
                <a:ea typeface="EMprint" charset="0"/>
                <a:cs typeface="EMprint" charset="0"/>
              </a:defRPr>
            </a:lvl1pPr>
          </a:lstStyle>
          <a:p>
            <a:pPr algn="r"/>
            <a:r>
              <a:rPr lang="en-US"/>
              <a:t>Proprietary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" t="18457" r="63697" b="18457"/>
          <a:stretch/>
        </p:blipFill>
        <p:spPr>
          <a:xfrm>
            <a:off x="315915" y="4647367"/>
            <a:ext cx="386444" cy="3705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06" r:id="rId3"/>
    <p:sldLayoutId id="2147483935" r:id="rId4"/>
    <p:sldLayoutId id="2147483945" r:id="rId5"/>
    <p:sldLayoutId id="2147483908" r:id="rId6"/>
    <p:sldLayoutId id="2147483910" r:id="rId7"/>
    <p:sldLayoutId id="2147483913" r:id="rId8"/>
    <p:sldLayoutId id="2147483922" r:id="rId9"/>
    <p:sldLayoutId id="2147483947" r:id="rId10"/>
    <p:sldLayoutId id="2147483946" r:id="rId11"/>
    <p:sldLayoutId id="2147483960" r:id="rId12"/>
    <p:sldLayoutId id="2147483936" r:id="rId13"/>
    <p:sldLayoutId id="2147483953" r:id="rId14"/>
    <p:sldLayoutId id="2147483931" r:id="rId15"/>
    <p:sldLayoutId id="2147483959" r:id="rId16"/>
    <p:sldLayoutId id="2147483934" r:id="rId17"/>
    <p:sldLayoutId id="2147483964" r:id="rId18"/>
  </p:sldLayoutIdLst>
  <p:hf hdr="0" ftr="0" dt="0"/>
  <p:txStyles>
    <p:titleStyle>
      <a:lvl1pPr algn="l" defTabSz="408194" rtl="0" eaLnBrk="1" fontAlgn="base" hangingPunct="1">
        <a:spcBef>
          <a:spcPct val="0"/>
        </a:spcBef>
        <a:spcAft>
          <a:spcPct val="0"/>
        </a:spcAft>
        <a:defRPr sz="2600" kern="1200">
          <a:solidFill>
            <a:srgbClr val="00A3E0"/>
          </a:solidFill>
          <a:latin typeface="EMprint" charset="0"/>
          <a:ea typeface="EMprint" charset="0"/>
          <a:cs typeface="EMprint" charset="0"/>
        </a:defRPr>
      </a:lvl1pPr>
      <a:lvl2pPr algn="l" defTabSz="408194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2pPr>
      <a:lvl3pPr algn="l" defTabSz="408194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3pPr>
      <a:lvl4pPr algn="l" defTabSz="408194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4pPr>
      <a:lvl5pPr algn="l" defTabSz="408194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ヒラギノ角ゴ Pro W3" charset="0"/>
          <a:cs typeface="Arial" charset="0"/>
        </a:defRPr>
      </a:lvl5pPr>
      <a:lvl6pPr marL="408194" algn="l" defTabSz="408194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ヒラギノ角ゴ Pro W3" charset="0"/>
        </a:defRPr>
      </a:lvl6pPr>
      <a:lvl7pPr marL="816388" algn="l" defTabSz="408194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ヒラギノ角ゴ Pro W3" charset="0"/>
        </a:defRPr>
      </a:lvl7pPr>
      <a:lvl8pPr marL="1224582" algn="l" defTabSz="408194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ヒラギノ角ゴ Pro W3" charset="0"/>
        </a:defRPr>
      </a:lvl8pPr>
      <a:lvl9pPr marL="1632776" algn="l" defTabSz="408194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202680" indent="-202680" algn="l" defTabSz="408194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rgbClr val="000000"/>
          </a:solidFill>
          <a:latin typeface="EMprint" charset="0"/>
          <a:ea typeface="EMprint" charset="0"/>
          <a:cs typeface="EMprint" charset="0"/>
        </a:defRPr>
      </a:lvl1pPr>
      <a:lvl2pPr marL="405359" indent="-202680" algn="l" defTabSz="408194" rtl="0" eaLnBrk="1" fontAlgn="base" hangingPunct="1">
        <a:spcBef>
          <a:spcPts val="536"/>
        </a:spcBef>
        <a:spcAft>
          <a:spcPct val="0"/>
        </a:spcAft>
        <a:buFont typeface="Arial" charset="0"/>
        <a:buChar char="•"/>
        <a:defRPr sz="1400" kern="1200">
          <a:solidFill>
            <a:srgbClr val="000000"/>
          </a:solidFill>
          <a:latin typeface="EMprint" charset="0"/>
          <a:ea typeface="EMprint" charset="0"/>
          <a:cs typeface="EMprint" charset="0"/>
        </a:defRPr>
      </a:lvl2pPr>
      <a:lvl3pPr marL="615126" indent="-209766" algn="l" defTabSz="408194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1400" kern="1200">
          <a:solidFill>
            <a:srgbClr val="000000"/>
          </a:solidFill>
          <a:latin typeface="EMprint" charset="0"/>
          <a:ea typeface="EMprint" charset="0"/>
          <a:cs typeface="EMprint" charset="0"/>
        </a:defRPr>
      </a:lvl3pPr>
      <a:lvl4pPr marL="817806" indent="-202680" algn="l" defTabSz="508826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1400" kern="1200">
          <a:solidFill>
            <a:srgbClr val="000000"/>
          </a:solidFill>
          <a:latin typeface="EMprint" charset="0"/>
          <a:ea typeface="EMprint" charset="0"/>
          <a:cs typeface="EMprint" charset="0"/>
        </a:defRPr>
      </a:lvl4pPr>
      <a:lvl5pPr marL="1020485" indent="-202680" algn="l" defTabSz="408194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1400" kern="1200">
          <a:solidFill>
            <a:srgbClr val="000000"/>
          </a:solidFill>
          <a:latin typeface="EMprint" charset="0"/>
          <a:ea typeface="EMprint" charset="0"/>
          <a:cs typeface="EMprint" charset="0"/>
        </a:defRPr>
      </a:lvl5pPr>
      <a:lvl6pPr marL="2245066" indent="-204097" algn="l" defTabSz="40819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40819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40819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40819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End of internship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02/19/2020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200" dirty="0"/>
              <a:t>Wali Ullah</a:t>
            </a:r>
          </a:p>
        </p:txBody>
      </p:sp>
    </p:spTree>
    <p:extLst>
      <p:ext uri="{BB962C8B-B14F-4D97-AF65-F5344CB8AC3E}">
        <p14:creationId xmlns:p14="http://schemas.microsoft.com/office/powerpoint/2010/main" val="160674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536"/>
              </a:spcBef>
              <a:buNone/>
            </a:pPr>
            <a:r>
              <a:rPr lang="en-US" dirty="0"/>
              <a:t>Safety</a:t>
            </a:r>
          </a:p>
          <a:p>
            <a:pPr marL="0" indent="0">
              <a:spcBef>
                <a:spcPts val="536"/>
              </a:spcBef>
              <a:buNone/>
            </a:pPr>
            <a:r>
              <a:rPr lang="en-US" dirty="0"/>
              <a:t>Introduction</a:t>
            </a:r>
          </a:p>
          <a:p>
            <a:pPr marL="0" indent="0">
              <a:spcBef>
                <a:spcPts val="536"/>
              </a:spcBef>
              <a:buNone/>
            </a:pPr>
            <a:r>
              <a:rPr lang="en-US" dirty="0"/>
              <a:t>Productivity Solutions</a:t>
            </a:r>
          </a:p>
          <a:p>
            <a:pPr marL="0" indent="0">
              <a:spcBef>
                <a:spcPts val="536"/>
              </a:spcBef>
              <a:buNone/>
            </a:pPr>
            <a:r>
              <a:rPr lang="en-US" dirty="0"/>
              <a:t>Achievements</a:t>
            </a:r>
          </a:p>
          <a:p>
            <a:pPr marL="0" indent="0">
              <a:spcBef>
                <a:spcPts val="536"/>
              </a:spcBef>
              <a:buNone/>
            </a:pPr>
            <a:r>
              <a:rPr lang="en-US" dirty="0"/>
              <a:t>What I learned</a:t>
            </a:r>
          </a:p>
          <a:p>
            <a:pPr marL="0" indent="0">
              <a:spcBef>
                <a:spcPts val="536"/>
              </a:spcBef>
              <a:buNone/>
            </a:pPr>
            <a:r>
              <a:rPr lang="en-US" dirty="0"/>
              <a:t>Future Plans</a:t>
            </a:r>
          </a:p>
          <a:p>
            <a:pPr marL="0" indent="0">
              <a:spcBef>
                <a:spcPts val="536"/>
              </a:spcBef>
              <a:buNone/>
            </a:pPr>
            <a:r>
              <a:rPr lang="en-US" dirty="0"/>
              <a:t>Questions?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9" y="1070853"/>
            <a:ext cx="4493985" cy="3650423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1" dirty="0"/>
              <a:t>Covid-19 Vaccination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Get it as soon as it’s available to you.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First shot vs. Second shot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Be aware of the side effects, but don’t be scared.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Seek immediate help incase of severe side effects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Don’t ignore the “immunity card” procedure.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691803" y="1070853"/>
            <a:ext cx="2332125" cy="127223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000" b="1" dirty="0">
                <a:gradFill>
                  <a:gsLst>
                    <a:gs pos="15000">
                      <a:srgbClr val="3A397B"/>
                    </a:gs>
                    <a:gs pos="100000">
                      <a:srgbClr val="00AAE7"/>
                    </a:gs>
                  </a:gsLst>
                  <a:lin ang="18900000" scaled="0"/>
                </a:gradFill>
                <a:latin typeface="EMprint" charset="0"/>
                <a:ea typeface="EMprint" charset="0"/>
                <a:cs typeface="EMprint" charset="0"/>
              </a:rPr>
              <a:t>It’s not over…yet.</a:t>
            </a:r>
          </a:p>
        </p:txBody>
      </p:sp>
      <p:pic>
        <p:nvPicPr>
          <p:cNvPr id="2050" name="Picture 2" descr="COVID-19 vaccine transparency - News - Transparency.org">
            <a:extLst>
              <a:ext uri="{FF2B5EF4-FFF2-40B4-BE49-F238E27FC236}">
                <a16:creationId xmlns:a16="http://schemas.microsoft.com/office/drawing/2014/main" id="{9E4019C8-F844-4DC3-849B-F56D9B08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32" y="2571750"/>
            <a:ext cx="4572268" cy="21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4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AA10E2-AF85-4072-B8B2-5E7461AACD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5" y="1008222"/>
            <a:ext cx="8429625" cy="3609975"/>
          </a:xfrm>
        </p:spPr>
        <p:txBody>
          <a:bodyPr/>
          <a:lstStyle/>
          <a:p>
            <a:r>
              <a:rPr lang="en-US" sz="1400" dirty="0"/>
              <a:t>BME</a:t>
            </a:r>
          </a:p>
          <a:p>
            <a:pPr lvl="1"/>
            <a:r>
              <a:rPr lang="en-US" dirty="0"/>
              <a:t>Computer Science Engineering</a:t>
            </a:r>
          </a:p>
          <a:p>
            <a:pPr lvl="1"/>
            <a:r>
              <a:rPr lang="en-US" dirty="0"/>
              <a:t>Student Mentor with HÖOK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Hobbies:</a:t>
            </a:r>
          </a:p>
          <a:p>
            <a:pPr lvl="1"/>
            <a:r>
              <a:rPr lang="en-US" dirty="0"/>
              <a:t>Photography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Gaming/Tech</a:t>
            </a:r>
          </a:p>
          <a:p>
            <a:pPr lvl="1"/>
            <a:r>
              <a:rPr lang="en-US" dirty="0"/>
              <a:t>Hiking</a:t>
            </a:r>
          </a:p>
        </p:txBody>
      </p:sp>
      <p:pic>
        <p:nvPicPr>
          <p:cNvPr id="7" name="Picture 6" descr="A picture containing outdoor, sky, water, day&#10;&#10;Description automatically generated">
            <a:extLst>
              <a:ext uri="{FF2B5EF4-FFF2-40B4-BE49-F238E27FC236}">
                <a16:creationId xmlns:a16="http://schemas.microsoft.com/office/drawing/2014/main" id="{AF18A56E-ED77-4390-A2C9-874D4DC71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81" y="2739830"/>
            <a:ext cx="1404819" cy="1873092"/>
          </a:xfrm>
          <a:prstGeom prst="rect">
            <a:avLst/>
          </a:prstGeom>
        </p:spPr>
      </p:pic>
      <p:pic>
        <p:nvPicPr>
          <p:cNvPr id="9" name="Picture 8" descr="A picture containing outdoor, boat&#10;&#10;Description automatically generated">
            <a:extLst>
              <a:ext uri="{FF2B5EF4-FFF2-40B4-BE49-F238E27FC236}">
                <a16:creationId xmlns:a16="http://schemas.microsoft.com/office/drawing/2014/main" id="{D080DE10-8512-4C82-B126-1565875E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786" y="2739825"/>
            <a:ext cx="1404819" cy="1873092"/>
          </a:xfrm>
          <a:prstGeom prst="rect">
            <a:avLst/>
          </a:prstGeom>
        </p:spPr>
      </p:pic>
      <p:pic>
        <p:nvPicPr>
          <p:cNvPr id="14" name="Picture 13" descr="A picture containing text, outdoor, person, road&#10;&#10;Description automatically generated">
            <a:extLst>
              <a:ext uri="{FF2B5EF4-FFF2-40B4-BE49-F238E27FC236}">
                <a16:creationId xmlns:a16="http://schemas.microsoft.com/office/drawing/2014/main" id="{27DC95DE-1395-47EB-9122-0B34602452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57" b="5314"/>
          <a:stretch/>
        </p:blipFill>
        <p:spPr>
          <a:xfrm>
            <a:off x="5931826" y="525303"/>
            <a:ext cx="2853399" cy="20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9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57189" y="721009"/>
            <a:ext cx="8353674" cy="389224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do:</a:t>
            </a:r>
            <a:endParaRPr lang="en-US" dirty="0"/>
          </a:p>
          <a:p>
            <a:r>
              <a:rPr lang="en-US" dirty="0"/>
              <a:t>We build solutions that eliminate time spent on paper-based, repetitive, or manual registration processes by digitized forms and automated workflows.</a:t>
            </a:r>
          </a:p>
          <a:p>
            <a:r>
              <a:rPr lang="en-US" dirty="0"/>
              <a:t>We collect customer/commercial information required to enable first transaction.</a:t>
            </a:r>
          </a:p>
          <a:p>
            <a:r>
              <a:rPr lang="en-US" dirty="0"/>
              <a:t>We optimize user journey and minimize required input.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Who do we support:</a:t>
            </a:r>
          </a:p>
          <a:p>
            <a:r>
              <a:rPr lang="en-US" dirty="0"/>
              <a:t>ExxonMobil business customers</a:t>
            </a:r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My role:</a:t>
            </a:r>
          </a:p>
          <a:p>
            <a:r>
              <a:rPr lang="en-US" dirty="0"/>
              <a:t>Identify opportunities and develop solutions.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Solutions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57189" y="632518"/>
            <a:ext cx="4427941" cy="395972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Migration to Azure Cloud Services (Nodejs Seed)</a:t>
            </a:r>
          </a:p>
          <a:p>
            <a:pPr marL="0" indent="0" algn="ctr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Business challenge: </a:t>
            </a:r>
          </a:p>
          <a:p>
            <a:pPr marL="0" indent="0">
              <a:buNone/>
            </a:pPr>
            <a:r>
              <a:rPr lang="en-US" dirty="0"/>
              <a:t>Services to be transferred from OpenShift containers Azure Cloud environment for more robust infrastructure before we extend our products to new markets.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Savings:</a:t>
            </a:r>
          </a:p>
          <a:p>
            <a:pPr marL="0" indent="0">
              <a:buNone/>
            </a:pPr>
            <a:r>
              <a:rPr lang="en-US" dirty="0"/>
              <a:t>Hours –  / year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574945" cy="571500"/>
          </a:xfrm>
        </p:spPr>
        <p:txBody>
          <a:bodyPr/>
          <a:lstStyle/>
          <a:p>
            <a:r>
              <a:rPr lang="en-US" dirty="0"/>
              <a:t> Achievements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6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CD7A20-22DF-45B0-80CA-4E98BE01B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384"/>
          <a:stretch/>
        </p:blipFill>
        <p:spPr>
          <a:xfrm>
            <a:off x="5379520" y="177402"/>
            <a:ext cx="1770580" cy="221136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D2C767-DAFC-429E-8867-E1D0EA2E0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21"/>
          <a:stretch/>
        </p:blipFill>
        <p:spPr>
          <a:xfrm>
            <a:off x="7080249" y="138113"/>
            <a:ext cx="1770579" cy="22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8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32588" y="449909"/>
            <a:ext cx="5604662" cy="40976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Developed a safety mindset.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Learned how to work as part of an Agile team.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Learned the history and basics of HTML, CSS, and JS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Gained a better understanding of the Web and Web 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Worked with Git, ADO, and Azure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Had the opportunity to be part of something bigger.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5232017" cy="571500"/>
          </a:xfrm>
        </p:spPr>
        <p:txBody>
          <a:bodyPr/>
          <a:lstStyle/>
          <a:p>
            <a:r>
              <a:rPr lang="en-US" dirty="0"/>
              <a:t>What I learned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7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0084" y="151637"/>
            <a:ext cx="8429625" cy="571500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22" name="Chevron 21"/>
          <p:cNvSpPr/>
          <p:nvPr/>
        </p:nvSpPr>
        <p:spPr>
          <a:xfrm>
            <a:off x="2175724" y="2291703"/>
            <a:ext cx="1405504" cy="640080"/>
          </a:xfrm>
          <a:prstGeom prst="chevron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>
            <a:off x="4778992" y="2291703"/>
            <a:ext cx="1405504" cy="640080"/>
          </a:xfrm>
          <a:prstGeom prst="chevron">
            <a:avLst/>
          </a:prstGeom>
          <a:solidFill>
            <a:srgbClr val="3A508E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3477358" y="2291703"/>
            <a:ext cx="1405504" cy="640080"/>
          </a:xfrm>
          <a:prstGeom prst="chevron">
            <a:avLst/>
          </a:prstGeom>
          <a:solidFill>
            <a:srgbClr val="3D4A8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63460" y="1075656"/>
            <a:ext cx="1487898" cy="103105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z="1400" b="1" dirty="0">
                <a:latin typeface="EMprint Semibold" charset="0"/>
                <a:ea typeface="EMprint Semibold" charset="0"/>
                <a:cs typeface="EMprint Semibold" charset="0"/>
              </a:rPr>
              <a:t> 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876069" y="1281004"/>
            <a:ext cx="0" cy="929419"/>
          </a:xfrm>
          <a:prstGeom prst="line">
            <a:avLst/>
          </a:prstGeom>
          <a:ln w="254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719862" y="1075656"/>
            <a:ext cx="1487898" cy="103105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lang="en-US" sz="1100" dirty="0">
              <a:latin typeface="EMprint" charset="0"/>
              <a:ea typeface="EMprint" charset="0"/>
              <a:cs typeface="EMprin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432470" y="1281004"/>
            <a:ext cx="0" cy="929419"/>
          </a:xfrm>
          <a:prstGeom prst="line">
            <a:avLst/>
          </a:prstGeom>
          <a:ln w="25400">
            <a:solidFill>
              <a:srgbClr val="3D4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2701567" y="1072163"/>
            <a:ext cx="349003" cy="349003"/>
          </a:xfrm>
          <a:prstGeom prst="ellipse">
            <a:avLst/>
          </a:prstGeom>
          <a:solidFill>
            <a:schemeClr val="bg2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1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5257968" y="1072163"/>
            <a:ext cx="349003" cy="349003"/>
          </a:xfrm>
          <a:prstGeom prst="ellipse">
            <a:avLst/>
          </a:prstGeom>
          <a:solidFill>
            <a:srgbClr val="3A508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94092" y="3195170"/>
            <a:ext cx="1416395" cy="6071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/>
            <a:r>
              <a:rPr lang="en-US" sz="1400" b="1" dirty="0">
                <a:latin typeface="EMprint Semibold" charset="0"/>
                <a:ea typeface="EMprint Semibold" charset="0"/>
                <a:cs typeface="EMprint Semibold" charset="0"/>
              </a:rPr>
              <a:t>Complete my bachelor’s degree</a:t>
            </a:r>
            <a:r>
              <a:rPr lang="en-US" sz="1100" dirty="0">
                <a:latin typeface="EMprint" charset="0"/>
                <a:ea typeface="EMprint" charset="0"/>
                <a:cs typeface="EMprint" charset="0"/>
              </a:rPr>
              <a:t> 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037162" y="3013063"/>
            <a:ext cx="0" cy="335280"/>
          </a:xfrm>
          <a:prstGeom prst="line">
            <a:avLst/>
          </a:prstGeom>
          <a:ln w="25400">
            <a:solidFill>
              <a:srgbClr val="3D4A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 bwMode="auto">
          <a:xfrm>
            <a:off x="3870409" y="3189266"/>
            <a:ext cx="349003" cy="349003"/>
          </a:xfrm>
          <a:prstGeom prst="ellipse">
            <a:avLst/>
          </a:prstGeom>
          <a:solidFill>
            <a:srgbClr val="3D4A8A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EMprint" charset="0"/>
                <a:ea typeface="EMprint" charset="0"/>
                <a:cs typeface="EMprint" charset="0"/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232544" y="1070726"/>
            <a:ext cx="1456791" cy="6811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z="1400" b="1" dirty="0">
                <a:latin typeface="EMprint Semibold" charset="0"/>
                <a:ea typeface="EMprint Semibold" charset="0"/>
                <a:cs typeface="EMprint Semibold" charset="0"/>
              </a:rPr>
              <a:t>Continue my internship at ExxonMobil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857362" y="1072164"/>
            <a:ext cx="1251492" cy="5233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z="1400" b="1" dirty="0">
                <a:latin typeface="EMprint Semibold" charset="0"/>
                <a:ea typeface="EMprint Semibold" charset="0"/>
                <a:cs typeface="EMprint Semibold" charset="0"/>
              </a:rPr>
              <a:t>Get a full-time job</a:t>
            </a:r>
            <a:endParaRPr lang="en-US" sz="1400" b="1" dirty="0">
              <a:latin typeface="EMprint Semibold" panose="020B0703020204020204" pitchFamily="34" charset="0"/>
              <a:ea typeface="EMprint Semibold" panose="020B0703020204020204" pitchFamily="34" charset="0"/>
              <a:cs typeface="EMprint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45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     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6BCEAF00-35EE-2349-AC37-D94588E1CC52}" type="slidenum">
              <a:rPr lang="en-US" smtClean="0"/>
              <a:pPr algn="r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>
</file>

<file path=ppt/theme/theme1.xml><?xml version="1.0" encoding="utf-8"?>
<a:theme xmlns:a="http://schemas.openxmlformats.org/drawingml/2006/main" name="ExxonMobil_WSTemplate_Arial">
  <a:themeElements>
    <a:clrScheme name="Custom 7">
      <a:dk1>
        <a:srgbClr val="000000"/>
      </a:dk1>
      <a:lt1>
        <a:srgbClr val="FFFFFF"/>
      </a:lt1>
      <a:dk2>
        <a:srgbClr val="00AAE7"/>
      </a:dk2>
      <a:lt2>
        <a:srgbClr val="3A397B"/>
      </a:lt2>
      <a:accent1>
        <a:srgbClr val="0B66AE"/>
      </a:accent1>
      <a:accent2>
        <a:srgbClr val="002F6C"/>
      </a:accent2>
      <a:accent3>
        <a:srgbClr val="7A4183"/>
      </a:accent3>
      <a:accent4>
        <a:srgbClr val="B4D405"/>
      </a:accent4>
      <a:accent5>
        <a:srgbClr val="F2AC33"/>
      </a:accent5>
      <a:accent6>
        <a:srgbClr val="BBBFC0"/>
      </a:accent6>
      <a:hlink>
        <a:srgbClr val="0C479D"/>
      </a:hlink>
      <a:folHlink>
        <a:srgbClr val="BBBF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12700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>
                <a:lumMod val="75000"/>
                <a:lumOff val="25000"/>
              </a:schemeClr>
            </a:solidFill>
            <a:latin typeface="EMprint" panose="020B0503020204020204" pitchFamily="34" charset="0"/>
            <a:ea typeface="EMprint" panose="020B05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9614CC0-F90D-4152-AB2F-D4E0CD31C924}" vid="{DDFE8B92-76C4-47E9-9899-F0B1025D37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 xmlns="545c5619-cbf0-4c63-acdd-0849d59df474">assets/images/Toolbox_PPT_template.png</Icon>
    <Resource_x0020_Type xmlns="545c5619-cbf0-4c63-acdd-0849d59df474">Asset</Resource_x0020_Type>
    <Author0 xmlns="545c5619-cbf0-4c63-acdd-0849d59df474">
      <UserInfo>
        <DisplayName/>
        <AccountId xsi:nil="true"/>
        <AccountType/>
      </UserInfo>
    </Author0>
    <Status xmlns="545c5619-cbf0-4c63-acdd-0849d59df474">Unchanged</Status>
    <Description0 xmlns="545c5619-cbf0-4c63-acdd-0849d59df47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6373FD885D564A8E7074A933FECF6F" ma:contentTypeVersion="5" ma:contentTypeDescription="Create a new document." ma:contentTypeScope="" ma:versionID="eaba5013281cf96a871ebe1737cdce37">
  <xsd:schema xmlns:xsd="http://www.w3.org/2001/XMLSchema" xmlns:xs="http://www.w3.org/2001/XMLSchema" xmlns:p="http://schemas.microsoft.com/office/2006/metadata/properties" xmlns:ns2="545c5619-cbf0-4c63-acdd-0849d59df474" targetNamespace="http://schemas.microsoft.com/office/2006/metadata/properties" ma:root="true" ma:fieldsID="63633121b7b61010cf3c834632a40abc" ns2:_="">
    <xsd:import namespace="545c5619-cbf0-4c63-acdd-0849d59df474"/>
    <xsd:element name="properties">
      <xsd:complexType>
        <xsd:sequence>
          <xsd:element name="documentManagement">
            <xsd:complexType>
              <xsd:all>
                <xsd:element ref="ns2:Icon"/>
                <xsd:element ref="ns2:Resource_x0020_Type" minOccurs="0"/>
                <xsd:element ref="ns2:Author0" minOccurs="0"/>
                <xsd:element ref="ns2:Status" minOccurs="0"/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c5619-cbf0-4c63-acdd-0849d59df474" elementFormDefault="qualified">
    <xsd:import namespace="http://schemas.microsoft.com/office/2006/documentManagement/types"/>
    <xsd:import namespace="http://schemas.microsoft.com/office/infopath/2007/PartnerControls"/>
    <xsd:element name="Icon" ma:index="8" ma:displayName="Icon" ma:internalName="Icon">
      <xsd:simpleType>
        <xsd:restriction base="dms:Text">
          <xsd:maxLength value="255"/>
        </xsd:restriction>
      </xsd:simpleType>
    </xsd:element>
    <xsd:element name="Resource_x0020_Type" ma:index="9" nillable="true" ma:displayName="Resource Type" ma:default="Asset" ma:format="Dropdown" ma:internalName="Resource_x0020_Type">
      <xsd:simpleType>
        <xsd:restriction base="dms:Choice">
          <xsd:enumeration value="Asset"/>
          <xsd:enumeration value="Education"/>
          <xsd:enumeration value="Wallpaper"/>
          <xsd:enumeration value="Other"/>
        </xsd:restriction>
      </xsd:simpleType>
    </xsd:element>
    <xsd:element name="Author0" ma:index="10" nillable="true" ma:displayName="Author" ma:list="UserInfo" ma:SharePointGroup="0" ma:internalName="Author0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atus" ma:index="11" nillable="true" ma:displayName="Status" ma:default="New" ma:description="Indicates status of the asset for flagging under Resources." ma:format="Dropdown" ma:internalName="Status">
      <xsd:simpleType>
        <xsd:restriction base="dms:Choice">
          <xsd:enumeration value="New"/>
          <xsd:enumeration value="Updated"/>
          <xsd:enumeration value="Unchanged"/>
        </xsd:restriction>
      </xsd:simpleType>
    </xsd:element>
    <xsd:element name="Description0" ma:index="12" nillable="true" ma:displayName="Description" ma:description="Short description of the asset. Used for educational decks." ma:internalName="Description0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21201C-F0D0-434E-85BB-13AD0891A397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545c5619-cbf0-4c63-acdd-0849d59df47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17B2E9-0634-4270-B075-27E38F24A5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BB8CEF-3058-4FE8-8F39-9BAD9D4347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5c5619-cbf0-4c63-acdd-0849d59df4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Internship Presentation</Template>
  <TotalTime>1221</TotalTime>
  <Words>297</Words>
  <Application>Microsoft Office PowerPoint</Application>
  <PresentationFormat>On-screen Show (16:9)</PresentationFormat>
  <Paragraphs>86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EMprint</vt:lpstr>
      <vt:lpstr>EMprint Semibold</vt:lpstr>
      <vt:lpstr>Wingdings</vt:lpstr>
      <vt:lpstr>ExxonMobil_WSTemplate_Arial</vt:lpstr>
      <vt:lpstr>End of internship presentation</vt:lpstr>
      <vt:lpstr>Agenda</vt:lpstr>
      <vt:lpstr>Safety</vt:lpstr>
      <vt:lpstr>Wali</vt:lpstr>
      <vt:lpstr>Productivity Solutions</vt:lpstr>
      <vt:lpstr> Achievements</vt:lpstr>
      <vt:lpstr>What I learned</vt:lpstr>
      <vt:lpstr>Future Plans</vt:lpstr>
      <vt:lpstr>              Questions?</vt:lpstr>
    </vt:vector>
  </TitlesOfParts>
  <Company>ExxonMobil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internship presentation</dc:title>
  <dc:creator>BOTAN, DINU</dc:creator>
  <cp:lastModifiedBy>Wali Ullah</cp:lastModifiedBy>
  <cp:revision>57</cp:revision>
  <cp:lastPrinted>2014-03-03T16:56:29Z</cp:lastPrinted>
  <dcterms:created xsi:type="dcterms:W3CDTF">2021-02-14T20:05:46Z</dcterms:created>
  <dcterms:modified xsi:type="dcterms:W3CDTF">2021-06-02T10:41:34Z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0x0101001B6373FD885D564A8E7074A933FECF6F</vt:lpwstr>
  </property>
  <property fmtid="{D5CDD505-2E9C-101B-9397-08002B2CF9AE}" pid="3" name="_AdHocReviewCycleID">
    <vt:i4>1617282992</vt:i4>
  </property>
  <property fmtid="{D5CDD505-2E9C-101B-9397-08002B2CF9AE}" pid="4" name="_NewReviewCycle">
    <vt:lpwstr/>
  </property>
  <property fmtid="{D5CDD505-2E9C-101B-9397-08002B2CF9AE}" pid="5" name="_EmailSubject">
    <vt:lpwstr/>
  </property>
  <property fmtid="{D5CDD505-2E9C-101B-9397-08002B2CF9AE}" pid="6" name="_AuthorEmail">
    <vt:lpwstr>wali.ullah@exxonmobil.com</vt:lpwstr>
  </property>
  <property fmtid="{D5CDD505-2E9C-101B-9397-08002B2CF9AE}" pid="7" name="_AuthorEmailDisplayName">
    <vt:lpwstr>Ullah, Wali</vt:lpwstr>
  </property>
  <property fmtid="{D5CDD505-2E9C-101B-9397-08002B2CF9AE}" pid="8" name="_PreviousAdHocReviewCycleID">
    <vt:i4>-1871970464</vt:i4>
  </property>
</Properties>
</file>